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A54-C36E-4F3D-98EE-32752FDE7A8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05D2-8CF5-4410-836A-AC376E080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A54-C36E-4F3D-98EE-32752FDE7A8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05D2-8CF5-4410-836A-AC376E080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A54-C36E-4F3D-98EE-32752FDE7A8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05D2-8CF5-4410-836A-AC376E080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A54-C36E-4F3D-98EE-32752FDE7A8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05D2-8CF5-4410-836A-AC376E080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A54-C36E-4F3D-98EE-32752FDE7A8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05D2-8CF5-4410-836A-AC376E080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A54-C36E-4F3D-98EE-32752FDE7A8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05D2-8CF5-4410-836A-AC376E080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A54-C36E-4F3D-98EE-32752FDE7A8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05D2-8CF5-4410-836A-AC376E080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A54-C36E-4F3D-98EE-32752FDE7A8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05D2-8CF5-4410-836A-AC376E080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A54-C36E-4F3D-98EE-32752FDE7A8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05D2-8CF5-4410-836A-AC376E080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A54-C36E-4F3D-98EE-32752FDE7A8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05D2-8CF5-4410-836A-AC376E080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1A54-C36E-4F3D-98EE-32752FDE7A8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05D2-8CF5-4410-836A-AC376E080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E1A54-C36E-4F3D-98EE-32752FDE7A8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705D2-8CF5-4410-836A-AC376E080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3314723"/>
          </a:xfrm>
        </p:spPr>
        <p:txBody>
          <a:bodyPr>
            <a:normAutofit fontScale="90000"/>
          </a:bodyPr>
          <a:lstStyle/>
          <a:p>
            <a:pPr algn="l"/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</a:rPr>
              <a:t>Телефон,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>
                <a:solidFill>
                  <a:schemeClr val="accent4"/>
                </a:solidFill>
              </a:rPr>
              <a:t> </a:t>
            </a:r>
            <a:r>
              <a:rPr lang="ru-RU" sz="6000" dirty="0" smtClean="0">
                <a:solidFill>
                  <a:schemeClr val="accent4"/>
                </a:solidFill>
              </a:rPr>
              <a:t>            </a:t>
            </a:r>
            <a:r>
              <a:rPr lang="ru-RU" sz="6000" b="1" dirty="0" smtClean="0">
                <a:solidFill>
                  <a:schemeClr val="accent3">
                    <a:lumMod val="75000"/>
                  </a:schemeClr>
                </a:solidFill>
              </a:rPr>
              <a:t>телевизор,</a:t>
            </a:r>
            <a:r>
              <a:rPr lang="ru-RU" sz="6000" b="1" dirty="0" smtClean="0">
                <a:solidFill>
                  <a:srgbClr val="C00000"/>
                </a:solidFill>
              </a:rPr>
              <a:t/>
            </a:r>
            <a:br>
              <a:rPr lang="ru-RU" sz="6000" b="1" dirty="0" smtClean="0">
                <a:solidFill>
                  <a:srgbClr val="C00000"/>
                </a:solidFill>
              </a:rPr>
            </a:br>
            <a:r>
              <a:rPr lang="ru-RU" sz="6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компьютер</a:t>
            </a: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286124"/>
            <a:ext cx="8858280" cy="285752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Их место и роль</a:t>
            </a:r>
          </a:p>
          <a:p>
            <a:r>
              <a:rPr lang="ru-RU" sz="5400" dirty="0" smtClean="0">
                <a:solidFill>
                  <a:schemeClr val="tx1"/>
                </a:solidFill>
              </a:rPr>
              <a:t>в жизни младшего школьника.</a:t>
            </a:r>
          </a:p>
          <a:p>
            <a:endParaRPr lang="ru-RU" sz="7200" dirty="0" smtClean="0"/>
          </a:p>
          <a:p>
            <a:r>
              <a:rPr lang="ru-RU" sz="7200" dirty="0" smtClean="0"/>
              <a:t>в жизни ученика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197493"/>
          </a:xfrm>
        </p:spPr>
        <p:txBody>
          <a:bodyPr/>
          <a:lstStyle/>
          <a:p>
            <a:r>
              <a:rPr lang="ru-RU" sz="3600" dirty="0" smtClean="0"/>
              <a:t>услуги: гороскоп, знакомства, анекдоты, мелодии, картинки, игры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(«А мне </a:t>
            </a:r>
            <a:r>
              <a:rPr lang="ru-RU" sz="2400" b="1" dirty="0" err="1" smtClean="0">
                <a:solidFill>
                  <a:schemeClr val="accent4">
                    <a:lumMod val="75000"/>
                  </a:schemeClr>
                </a:solidFill>
              </a:rPr>
              <a:t>щас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4">
                    <a:lumMod val="75000"/>
                  </a:schemeClr>
                </a:solidFill>
              </a:rPr>
              <a:t>анигдот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4">
                    <a:lumMod val="75000"/>
                  </a:schemeClr>
                </a:solidFill>
              </a:rPr>
              <a:t>преслали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.» «А я с парнем познакомилась, прикинь, ему 20 лет, Ростиславом </a:t>
            </a:r>
            <a:r>
              <a:rPr lang="ru-RU" sz="2400" b="1" dirty="0" err="1" smtClean="0">
                <a:solidFill>
                  <a:schemeClr val="accent4">
                    <a:lumMod val="75000"/>
                  </a:schemeClr>
                </a:solidFill>
              </a:rPr>
              <a:t>завут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»)</a:t>
            </a:r>
          </a:p>
          <a:p>
            <a:r>
              <a:rPr lang="en-US" sz="3600" dirty="0" smtClean="0"/>
              <a:t>SMS</a:t>
            </a:r>
            <a:r>
              <a:rPr lang="ru-RU" sz="3600" dirty="0" smtClean="0"/>
              <a:t> разводки </a:t>
            </a:r>
            <a:r>
              <a:rPr lang="ru-RU" sz="2400" b="1" dirty="0" smtClean="0">
                <a:solidFill>
                  <a:srgbClr val="7030A0"/>
                </a:solidFill>
              </a:rPr>
              <a:t>(«Пришли как можно больше </a:t>
            </a:r>
            <a:r>
              <a:rPr lang="en-US" sz="2400" b="1" dirty="0" err="1" smtClean="0">
                <a:solidFill>
                  <a:srgbClr val="7030A0"/>
                </a:solidFill>
              </a:rPr>
              <a:t>sms</a:t>
            </a:r>
            <a:r>
              <a:rPr lang="ru-RU" sz="2400" b="1" dirty="0" smtClean="0">
                <a:solidFill>
                  <a:srgbClr val="7030A0"/>
                </a:solidFill>
              </a:rPr>
              <a:t>-</a:t>
            </a:r>
            <a:r>
              <a:rPr lang="ru-RU" sz="2400" b="1" dirty="0" err="1" smtClean="0">
                <a:solidFill>
                  <a:srgbClr val="7030A0"/>
                </a:solidFill>
              </a:rPr>
              <a:t>ок</a:t>
            </a:r>
            <a:r>
              <a:rPr lang="ru-RU" sz="2400" b="1" dirty="0" smtClean="0">
                <a:solidFill>
                  <a:srgbClr val="7030A0"/>
                </a:solidFill>
              </a:rPr>
              <a:t> и выиграй телевизор», «Вы выиграли бесплатные разговоры по телефону до конца года»)</a:t>
            </a:r>
          </a:p>
          <a:p>
            <a:r>
              <a:rPr lang="en-US" sz="3600" dirty="0" err="1" smtClean="0"/>
              <a:t>Sms</a:t>
            </a:r>
            <a:r>
              <a:rPr lang="ru-RU" sz="3600" dirty="0" smtClean="0"/>
              <a:t>-казино </a:t>
            </a:r>
            <a:r>
              <a:rPr lang="en-US" sz="2800" b="1" dirty="0" smtClean="0">
                <a:solidFill>
                  <a:srgbClr val="7030A0"/>
                </a:solidFill>
              </a:rPr>
              <a:t>(</a:t>
            </a:r>
            <a:r>
              <a:rPr lang="ru-RU" sz="2800" b="1" dirty="0" err="1" smtClean="0">
                <a:solidFill>
                  <a:srgbClr val="7030A0"/>
                </a:solidFill>
              </a:rPr>
              <a:t>интернет-игры</a:t>
            </a:r>
            <a:r>
              <a:rPr lang="en-US" sz="2800" b="1" dirty="0" smtClean="0">
                <a:solidFill>
                  <a:srgbClr val="7030A0"/>
                </a:solidFill>
              </a:rPr>
              <a:t>)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Т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елевизор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Сколько времени ты проводишь за просмотром телевизора</a:t>
            </a:r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Немного  (15-20мин) – 3 ученика</a:t>
            </a:r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1 час – 4 ученика</a:t>
            </a:r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2часа – 6 учеников</a:t>
            </a:r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3 часа - 3 ученика</a:t>
            </a:r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4 часа - 2 ученик</a:t>
            </a:r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5 часов -2 ученик</a:t>
            </a:r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6 часов -2 ученик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5840435"/>
          </a:xfrm>
        </p:spPr>
        <p:txBody>
          <a:bodyPr/>
          <a:lstStyle/>
          <a:p>
            <a:r>
              <a:rPr lang="ru-RU" sz="3600" dirty="0" smtClean="0"/>
              <a:t>Какие фильмы, передачи и каналы  ты предпочитаешь смотреть по телевизору?</a:t>
            </a:r>
          </a:p>
          <a:p>
            <a:pPr>
              <a:buNone/>
            </a:pPr>
            <a:endParaRPr lang="ru-RU" sz="3600" dirty="0" smtClean="0"/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«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Универ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» - 10 учеников, «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Р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еальные пацаны» -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7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человек, «Интерны», «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Деффченки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», «Разрушители легенд», «Морские дьяволы», «Бригада»</a:t>
            </a:r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Смотрю всё!</a:t>
            </a:r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Домашний, Канал 2*2, Дисней, СТС,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Discovery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Предпочитаю отдельные передачи и мультфильмы</a:t>
            </a:r>
          </a:p>
          <a:p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 какой целью ты смотришь </a:t>
            </a:r>
            <a:r>
              <a:rPr lang="en-US" sz="3600" dirty="0" smtClean="0"/>
              <a:t>TV</a:t>
            </a:r>
            <a:r>
              <a:rPr lang="ru-RU" sz="3600" dirty="0" smtClean="0"/>
              <a:t>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5000660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Развлечение</a:t>
            </a:r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Мне интересно</a:t>
            </a:r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Мне весело</a:t>
            </a:r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Узнаю что то новое</a:t>
            </a:r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Для отдыха</a:t>
            </a:r>
            <a:endParaRPr lang="ru-RU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3600" dirty="0" smtClean="0"/>
              <a:t>С кем ты чаще всего ты смотришь </a:t>
            </a:r>
            <a:r>
              <a:rPr lang="en-US" sz="3600" dirty="0" smtClean="0"/>
              <a:t>TV</a:t>
            </a:r>
            <a:r>
              <a:rPr lang="ru-RU" sz="3600" dirty="0" smtClean="0"/>
              <a:t>?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Один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С семьей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С мамой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С бабушкой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К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омпьютер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592935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300" dirty="0" smtClean="0"/>
              <a:t>Тест «Остров»</a:t>
            </a:r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                                              </a:t>
            </a:r>
            <a:r>
              <a:rPr lang="ru-RU" sz="2600" b="1" dirty="0" smtClean="0"/>
              <a:t>через       </a:t>
            </a:r>
            <a:r>
              <a:rPr lang="ru-RU" sz="2600" b="1" dirty="0" err="1" smtClean="0"/>
              <a:t>через</a:t>
            </a:r>
            <a:r>
              <a:rPr lang="ru-RU" sz="2600" b="1" dirty="0" smtClean="0"/>
              <a:t>       </a:t>
            </a:r>
            <a:r>
              <a:rPr lang="ru-RU" sz="2600" b="1" dirty="0" err="1" smtClean="0"/>
              <a:t>через</a:t>
            </a:r>
            <a:r>
              <a:rPr lang="ru-RU" sz="2600" b="1" dirty="0" smtClean="0"/>
              <a:t>      </a:t>
            </a:r>
            <a:r>
              <a:rPr lang="ru-RU" sz="2600" b="1" dirty="0" err="1" smtClean="0"/>
              <a:t>через</a:t>
            </a:r>
            <a:r>
              <a:rPr lang="ru-RU" sz="2600" b="1" dirty="0" smtClean="0"/>
              <a:t>      </a:t>
            </a:r>
            <a:r>
              <a:rPr lang="ru-RU" sz="2600" b="1" dirty="0" err="1" smtClean="0"/>
              <a:t>через</a:t>
            </a:r>
            <a:endParaRPr lang="ru-RU" sz="2600" b="1" dirty="0"/>
          </a:p>
          <a:p>
            <a:pPr algn="just">
              <a:buNone/>
            </a:pPr>
            <a:r>
              <a:rPr lang="ru-RU" sz="2600" b="1" dirty="0" smtClean="0"/>
              <a:t>                                              час            день       неделю   месяц      год</a:t>
            </a:r>
          </a:p>
          <a:p>
            <a:pPr algn="just">
              <a:buNone/>
            </a:pPr>
            <a:r>
              <a:rPr lang="ru-RU" sz="2600" b="1" dirty="0" err="1" smtClean="0"/>
              <a:t>Мама,папа</a:t>
            </a:r>
            <a:r>
              <a:rPr lang="ru-RU" sz="2600" b="1" dirty="0" smtClean="0"/>
              <a:t>                           </a:t>
            </a:r>
            <a:r>
              <a:rPr lang="ru-RU" sz="2600" b="1" dirty="0" smtClean="0">
                <a:solidFill>
                  <a:srgbClr val="C00000"/>
                </a:solidFill>
              </a:rPr>
              <a:t>5 </a:t>
            </a:r>
            <a:r>
              <a:rPr lang="ru-RU" sz="2600" b="1" dirty="0" smtClean="0"/>
              <a:t>               </a:t>
            </a:r>
            <a:r>
              <a:rPr lang="ru-RU" sz="2600" b="1" dirty="0" smtClean="0">
                <a:solidFill>
                  <a:srgbClr val="C00000"/>
                </a:solidFill>
              </a:rPr>
              <a:t>7               6                 4             -</a:t>
            </a:r>
          </a:p>
          <a:p>
            <a:pPr algn="just">
              <a:buNone/>
            </a:pPr>
            <a:r>
              <a:rPr lang="ru-RU" sz="2600" b="1" dirty="0" smtClean="0"/>
              <a:t>Друзья                                    </a:t>
            </a:r>
            <a:r>
              <a:rPr lang="ru-RU" sz="2600" b="1" dirty="0" smtClean="0">
                <a:solidFill>
                  <a:srgbClr val="C00000"/>
                </a:solidFill>
              </a:rPr>
              <a:t>-                7               7                 4             4    </a:t>
            </a:r>
          </a:p>
          <a:p>
            <a:pPr algn="just">
              <a:buNone/>
            </a:pPr>
            <a:r>
              <a:rPr lang="ru-RU" sz="2600" b="1" dirty="0" err="1" smtClean="0"/>
              <a:t>Книги,журналы,газеты</a:t>
            </a:r>
            <a:r>
              <a:rPr lang="ru-RU" sz="2600" b="1" dirty="0" smtClean="0"/>
              <a:t>       </a:t>
            </a:r>
            <a:r>
              <a:rPr lang="ru-RU" sz="2600" b="1" dirty="0" smtClean="0">
                <a:solidFill>
                  <a:srgbClr val="C00000"/>
                </a:solidFill>
              </a:rPr>
              <a:t>-               -                 -                 5             7   </a:t>
            </a:r>
          </a:p>
          <a:p>
            <a:pPr algn="just">
              <a:buNone/>
            </a:pPr>
            <a:r>
              <a:rPr lang="ru-RU" sz="2600" b="1" dirty="0" err="1" smtClean="0"/>
              <a:t>Сладости,мороженое</a:t>
            </a:r>
            <a:r>
              <a:rPr lang="ru-RU" sz="2600" b="1" dirty="0" smtClean="0"/>
              <a:t>         </a:t>
            </a:r>
            <a:r>
              <a:rPr lang="ru-RU" sz="2600" b="1" dirty="0" smtClean="0">
                <a:solidFill>
                  <a:srgbClr val="C00000"/>
                </a:solidFill>
              </a:rPr>
              <a:t>-               2               8                 7              5</a:t>
            </a:r>
          </a:p>
          <a:p>
            <a:pPr algn="just">
              <a:buNone/>
            </a:pPr>
            <a:r>
              <a:rPr lang="ru-RU" sz="2600" b="1" dirty="0" err="1" smtClean="0"/>
              <a:t>Игры,игрушки</a:t>
            </a:r>
            <a:r>
              <a:rPr lang="ru-RU" sz="2600" b="1" dirty="0" smtClean="0"/>
              <a:t>                       </a:t>
            </a:r>
            <a:r>
              <a:rPr lang="ru-RU" sz="2600" b="1" dirty="0" smtClean="0">
                <a:solidFill>
                  <a:srgbClr val="C00000"/>
                </a:solidFill>
              </a:rPr>
              <a:t>-                2              -                  2               6     </a:t>
            </a:r>
          </a:p>
          <a:p>
            <a:pPr algn="just">
              <a:buNone/>
            </a:pPr>
            <a:r>
              <a:rPr lang="ru-RU" sz="2600" b="1" dirty="0" smtClean="0"/>
              <a:t>Компьютер                            </a:t>
            </a:r>
            <a:r>
              <a:rPr lang="ru-RU" sz="2600" b="1" dirty="0" smtClean="0">
                <a:solidFill>
                  <a:srgbClr val="C00000"/>
                </a:solidFill>
              </a:rPr>
              <a:t>17              4             </a:t>
            </a:r>
            <a:r>
              <a:rPr lang="ru-RU" sz="2600" b="1" dirty="0">
                <a:solidFill>
                  <a:srgbClr val="C00000"/>
                </a:solidFill>
              </a:rPr>
              <a:t> </a:t>
            </a:r>
            <a:r>
              <a:rPr lang="ru-RU" sz="2600" b="1" dirty="0" smtClean="0">
                <a:solidFill>
                  <a:srgbClr val="C00000"/>
                </a:solidFill>
              </a:rPr>
              <a:t> 1                -                 -</a:t>
            </a:r>
            <a:endParaRPr lang="en-US" sz="2600" b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857232"/>
            <a:ext cx="7367956" cy="5268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5722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Есть ли у тебя компьютер?</a:t>
            </a:r>
          </a:p>
          <a:p>
            <a:pPr>
              <a:buNone/>
            </a:pPr>
            <a:r>
              <a:rPr lang="ru-RU" sz="2800" b="1" dirty="0">
                <a:solidFill>
                  <a:srgbClr val="C00000"/>
                </a:solidFill>
              </a:rPr>
              <a:t>н</a:t>
            </a:r>
            <a:r>
              <a:rPr lang="ru-RU" sz="2800" b="1" dirty="0" smtClean="0">
                <a:solidFill>
                  <a:srgbClr val="C00000"/>
                </a:solidFill>
              </a:rPr>
              <a:t>ет- 8%                 да – 92%</a:t>
            </a:r>
          </a:p>
          <a:p>
            <a:r>
              <a:rPr lang="ru-RU" dirty="0" smtClean="0"/>
              <a:t>Как ты относишься к компьютерным играм?</a:t>
            </a:r>
          </a:p>
          <a:p>
            <a:pPr>
              <a:buNone/>
            </a:pPr>
            <a:r>
              <a:rPr lang="ru-RU" sz="2800" b="1" dirty="0">
                <a:solidFill>
                  <a:srgbClr val="C00000"/>
                </a:solidFill>
              </a:rPr>
              <a:t>п</a:t>
            </a:r>
            <a:r>
              <a:rPr lang="ru-RU" sz="2800" b="1" dirty="0" smtClean="0">
                <a:solidFill>
                  <a:srgbClr val="C00000"/>
                </a:solidFill>
              </a:rPr>
              <a:t>лохо – 4%      безразлично – 20%      хорошо-80%</a:t>
            </a:r>
          </a:p>
          <a:p>
            <a:r>
              <a:rPr lang="ru-RU" dirty="0" smtClean="0"/>
              <a:t>Сколько времени ты играешь на компьютере?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sz="2800" b="1" dirty="0" smtClean="0">
                <a:solidFill>
                  <a:srgbClr val="C00000"/>
                </a:solidFill>
              </a:rPr>
              <a:t>24% не играют                 28% больше часа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        36% меньше 30 мин.       12% - 30-60мин</a:t>
            </a:r>
          </a:p>
          <a:p>
            <a:r>
              <a:rPr lang="ru-RU" dirty="0" smtClean="0"/>
              <a:t>Какие компьютерные игры ты предпочитаешь?</a:t>
            </a:r>
          </a:p>
          <a:p>
            <a:pPr>
              <a:buNone/>
            </a:pPr>
            <a:r>
              <a:rPr lang="ru-RU" sz="2800" b="1" dirty="0">
                <a:solidFill>
                  <a:srgbClr val="C00000"/>
                </a:solidFill>
              </a:rPr>
              <a:t>с</a:t>
            </a:r>
            <a:r>
              <a:rPr lang="ru-RU" sz="2800" b="1" dirty="0" smtClean="0">
                <a:solidFill>
                  <a:srgbClr val="C00000"/>
                </a:solidFill>
              </a:rPr>
              <a:t>трелялки-32%  логические – 16%   приключенческие 28%</a:t>
            </a:r>
          </a:p>
          <a:p>
            <a:r>
              <a:rPr lang="ru-RU" dirty="0" smtClean="0"/>
              <a:t>Как на тебя влияют компьютерные игры?</a:t>
            </a:r>
          </a:p>
          <a:p>
            <a:pPr>
              <a:buNone/>
            </a:pPr>
            <a:r>
              <a:rPr lang="ru-RU" sz="2800" b="1" dirty="0">
                <a:solidFill>
                  <a:srgbClr val="C00000"/>
                </a:solidFill>
              </a:rPr>
              <a:t>с</a:t>
            </a:r>
            <a:r>
              <a:rPr lang="ru-RU" sz="2800" b="1" dirty="0" smtClean="0">
                <a:solidFill>
                  <a:srgbClr val="C00000"/>
                </a:solidFill>
              </a:rPr>
              <a:t>тановлюсь агрессивным – 16%      усталость – 44%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                               поднимается настроение – 32%</a:t>
            </a:r>
          </a:p>
          <a:p>
            <a:pPr>
              <a:buNone/>
            </a:pPr>
            <a:endParaRPr lang="ru-RU" sz="2800" b="1" dirty="0" smtClean="0">
              <a:solidFill>
                <a:srgbClr val="C000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ru-RU" dirty="0" smtClean="0"/>
              <a:t>Расстроился бы ты, если бы компьютерных игр не было бы?</a:t>
            </a:r>
          </a:p>
          <a:p>
            <a:pPr>
              <a:buNone/>
            </a:pPr>
            <a:r>
              <a:rPr lang="ru-RU" sz="2800" b="1" dirty="0">
                <a:solidFill>
                  <a:srgbClr val="C00000"/>
                </a:solidFill>
              </a:rPr>
              <a:t>р</a:t>
            </a:r>
            <a:r>
              <a:rPr lang="ru-RU" sz="2800" b="1" dirty="0" smtClean="0">
                <a:solidFill>
                  <a:srgbClr val="C00000"/>
                </a:solidFill>
              </a:rPr>
              <a:t>асстроился-56%     не обратил бы внимания – 44%</a:t>
            </a:r>
          </a:p>
          <a:p>
            <a:r>
              <a:rPr lang="ru-RU" dirty="0" smtClean="0"/>
              <a:t>Как ты считаешь, несут ли вред компьютерные игры?</a:t>
            </a:r>
          </a:p>
          <a:p>
            <a:pPr>
              <a:buNone/>
            </a:pPr>
            <a:r>
              <a:rPr lang="ru-RU" sz="2800" b="1" dirty="0">
                <a:solidFill>
                  <a:srgbClr val="C00000"/>
                </a:solidFill>
              </a:rPr>
              <a:t>д</a:t>
            </a:r>
            <a:r>
              <a:rPr lang="ru-RU" sz="2800" b="1" dirty="0" smtClean="0">
                <a:solidFill>
                  <a:srgbClr val="C00000"/>
                </a:solidFill>
              </a:rPr>
              <a:t>а – 60%    нет – 16%      затрудняюсь ответить – 24%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410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Телефон,              телевизор,                          компьютер.</vt:lpstr>
      <vt:lpstr>Слайд 2</vt:lpstr>
      <vt:lpstr>Телевизор</vt:lpstr>
      <vt:lpstr>Слайд 4</vt:lpstr>
      <vt:lpstr>С какой целью ты смотришь TV?</vt:lpstr>
      <vt:lpstr>Компьютер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Телефон,              телевизор,                          компьютер.</dc:title>
  <dc:creator>Тарасова ЕА</dc:creator>
  <cp:lastModifiedBy>Тарасова ЕА</cp:lastModifiedBy>
  <cp:revision>17</cp:revision>
  <dcterms:created xsi:type="dcterms:W3CDTF">2013-02-19T08:46:46Z</dcterms:created>
  <dcterms:modified xsi:type="dcterms:W3CDTF">2013-02-20T10:04:36Z</dcterms:modified>
</cp:coreProperties>
</file>